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1"/>
    <p:restoredTop sz="94694"/>
  </p:normalViewPr>
  <p:slideViewPr>
    <p:cSldViewPr snapToGrid="0">
      <p:cViewPr varScale="1">
        <p:scale>
          <a:sx n="121" d="100"/>
          <a:sy n="121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9FCB4-0DB5-A7E2-6251-933A9D729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6402B-4E87-9B9A-535B-A67DD02A5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FB8BA-63C3-5947-CF18-4162A091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6A8D2-518B-CD04-6F53-1D1257709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314C0-2273-14E8-70DB-136BB80E6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2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D7D7F-8448-48E6-2B58-5379933C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B8758-48E4-1B32-7597-5D3359889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312A4-02E0-0189-E544-EC16D6D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1DD5-4369-B4A8-7E3E-4D02D3BA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C846A-1BBD-AE81-AF8F-D09C0120D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7155D-6255-DBA1-47BD-548C13C10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B544F-B179-7AA4-C82F-A92B7E7C3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95ABA-2E10-6F01-509B-80585D82A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6E379-059F-A948-3972-1A78558A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0C1A-6440-87C9-4EBC-AB4DF9BF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4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BE65F-453D-E546-1845-38F64B29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2B165-605C-1FD9-13AA-DEBCCEDCA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6DE07-2D4E-17FD-9F7B-0E773AF8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DFEFE-8497-D786-EC38-B9BC828E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1FA06-0750-F7C1-C9CA-454D64D1E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8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9190-2EED-7978-86AD-55E0BD7D8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7DB65-8CC3-147E-8D6B-27394685C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17FCD-1914-9BE4-3342-DDD91F85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99DCA-E53E-6FC3-6DB0-06837BF2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6386F-5569-BAC3-4101-A3B2FF9A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3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CED3F-25BF-A0E6-E93B-DEE475D0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2355C-3A81-68B1-5E4C-94841E068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C26DB-4B5B-0555-ED2C-7292D103F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23FEE-B6E0-FF56-812D-188AAEC40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3A253-8A8C-C840-3D80-491F20E7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EDAA1-928C-FA02-506C-46ABAA4A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2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4D48-1356-B4C2-2681-AF4DDCFB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05912-FC13-8F1A-B019-C49DC20A1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7F0EB-0020-9077-1656-147ECCD3F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5BFBB6-BC56-F718-E3C3-522611F89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C11DC5-9914-E672-0ADA-C81C0DA73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A69AD-F4EC-99EA-3C90-CD86E2DA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8F7C4-7FD6-D447-5CF9-997E47C52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1E22DF-81C9-424F-DED2-56459683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3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F8C4-6AE1-64F3-F9D9-49AC145E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86974-5C2C-EB0B-FC9F-8EB562096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E8639-91A5-91FC-FBD3-5F06C008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03235-C86D-7DE9-A335-2A4220B12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5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0EC92-3F6C-20AF-8D3E-08F9DD2F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0FB33C-A03C-B813-A941-49025988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30231-8DBA-E96B-BE1B-C1F2467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4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945F-0F27-B1A6-5C7B-7FF53799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A830-A34F-2E2A-9EF3-A77996713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1DA3F-BE9A-5AFA-92E8-A88C0432B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9C63B-D6B3-477F-F5D3-43BA0CED4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B731E-3B42-153E-B28F-9AD44A6D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24F85-8F1A-F3E5-BA07-2DEFD9E1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5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E275A-9408-D407-280C-5093E1C83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20E1D-9898-51AD-5479-79EFE28B3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53801-B49B-BDD1-E3BD-BC3AD8FF3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B57C6-1B38-2D54-EF3B-544C9C67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69C8F-1B30-A50F-96D2-C13E9C3D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3D5EF-C0D2-BEA5-7DEB-7BC61F36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2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1D4FF5-DCCB-3B6C-7907-AB7707D3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67DE5-3824-2867-7039-2F8B65BBA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0DA12-9919-590D-8B2E-C64215A31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CE508-E106-B84B-BD6C-7A766EEF0074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071AE-1C85-24A4-223C-CA2F9E39C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03483-09CD-F2C5-00FD-B6BA244F9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0A97-A651-7947-A6EC-6CB5FE277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6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DBB9E87-5720-05EE-F244-55F6EF23D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0CA484-578D-0DEA-09B2-5E8E22AA38CF}"/>
              </a:ext>
            </a:extLst>
          </p:cNvPr>
          <p:cNvSpPr txBox="1"/>
          <p:nvPr/>
        </p:nvSpPr>
        <p:spPr>
          <a:xfrm>
            <a:off x="1015054" y="1441936"/>
            <a:ext cx="4413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strength 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strength two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strength three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A6B14B-0623-149A-3D69-6922BEDA3ADB}"/>
              </a:ext>
            </a:extLst>
          </p:cNvPr>
          <p:cNvSpPr txBox="1"/>
          <p:nvPr/>
        </p:nvSpPr>
        <p:spPr>
          <a:xfrm>
            <a:off x="7829599" y="1441936"/>
            <a:ext cx="4413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weakness 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weakness two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weakness three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51F5DE-54FE-1F6A-F187-7DD79E4DB3AF}"/>
              </a:ext>
            </a:extLst>
          </p:cNvPr>
          <p:cNvSpPr txBox="1"/>
          <p:nvPr/>
        </p:nvSpPr>
        <p:spPr>
          <a:xfrm>
            <a:off x="1015054" y="4043735"/>
            <a:ext cx="4413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opportunity 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opportunity two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opportunity three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B466C8-45A7-E8B5-E0E2-6EA0EB3914E8}"/>
              </a:ext>
            </a:extLst>
          </p:cNvPr>
          <p:cNvSpPr txBox="1"/>
          <p:nvPr/>
        </p:nvSpPr>
        <p:spPr>
          <a:xfrm>
            <a:off x="7829599" y="4043735"/>
            <a:ext cx="4413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threat 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threat two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threat three</a:t>
            </a:r>
          </a:p>
        </p:txBody>
      </p:sp>
    </p:spTree>
    <p:extLst>
      <p:ext uri="{BB962C8B-B14F-4D97-AF65-F5344CB8AC3E}">
        <p14:creationId xmlns:p14="http://schemas.microsoft.com/office/powerpoint/2010/main" val="127783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48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</dc:title>
  <dc:subject/>
  <dc:creator/>
  <cp:keywords/>
  <dc:description/>
  <cp:lastModifiedBy>Microsoft Office User</cp:lastModifiedBy>
  <cp:revision>6</cp:revision>
  <dcterms:created xsi:type="dcterms:W3CDTF">2022-08-31T19:46:51Z</dcterms:created>
  <dcterms:modified xsi:type="dcterms:W3CDTF">2022-09-01T19:26:25Z</dcterms:modified>
  <cp:category/>
</cp:coreProperties>
</file>